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Paula Ribeiro"/>
  <p:cmAuthor clrIdx="1" id="1" initials="" lastIdx="1" name="Thassiana Lacerd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Roboto-regular.fntdata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1-01T17:12:20.315">
    <p:pos x="-28" y="1163"/>
    <p:text>Potencial de regenerabilidade e a presença de dispersores na Mata Atlântica?
ou
Potencial de regenerabilidade e a presença de dispersores: mamíferos e aves da Mata Atlântica
ou
A influência de dispersores na regenerabilidade de áreas degradadas na Mata Atlântica
Penso sempre nos títulos curtos (~14 palavras) que as revistas pedem e deixamos o leitor um tanto curioso se não entregamos tudo no título kkk</p:text>
  </p:cm>
  <p:cm authorId="0" idx="2" dt="2021-11-01T17:15:30.904">
    <p:pos x="-28" y="1263"/>
    <p:text>dispersores de que? vamos considerar só sementes ou mais outros? para sementes temos mais informações para os mamíferos não voadores e aves</p:text>
  </p:cm>
  <p:cm authorId="1" idx="1" dt="2021-11-01T17:15:30.904">
    <p:pos x="-28" y="1263"/>
    <p:text>Só zoocoria, eu acho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84c204aa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84c204aa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84c204aa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84c204aa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pt-BR"/>
              <a:t>Distribuição: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pt-BR"/>
              <a:t>Importância (ambiental e econômica):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pt-BR"/>
              <a:t>Polinizadores:</a:t>
            </a:r>
            <a:r>
              <a:rPr lang="pt-BR"/>
              <a:t> </a:t>
            </a:r>
            <a:r>
              <a:rPr lang="pt-BR"/>
              <a:t>As abelhas, provavelmente é o grupo mais importante de polinizadores de Myrtaceae, visitam as flores (NIC LUGHADHA, E.N. &amp; PROEN«A, C. 1996. A survey of the reproductive biology of the Myrtoideae (Myrtaceae). Annals of the Missouri Botanical Garden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83:480-503.)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84c204aa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84c204aa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84c204aa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84c204aa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ideia é utilizar como base os dados de frugivoria presentes no data base Atlantic frugivory para selecionar as espécies de frugívoros dispersores de sementes (espero que tenha a classificação de dispersores, pois daria muito trabalho procurar) e com essa informação separar as espécies dispersoras presentes nos outros data base.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84c204aa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84c204aa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Como resultado, esperamos gerar um mapa com as áreas de maior potencial de regeneração de forma passiva, nas quais os dispersores de frutos serão o maiores responsáveis pelo reflorestamento;</a:t>
            </a:r>
            <a:endParaRPr sz="1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Com esta ferramenta é possível priorizar recursos com regeneração ativa em áreas que não possuem dispersores;</a:t>
            </a:r>
            <a:endParaRPr sz="1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d1de649a4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d1de649a4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-18975" y="-18975"/>
            <a:ext cx="9162900" cy="5286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300" y="9"/>
            <a:ext cx="2723948" cy="20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-45300" y="1847625"/>
            <a:ext cx="9189300" cy="15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4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Potencial de regenerabilidade de acordo com a presença de </a:t>
            </a:r>
            <a:r>
              <a:rPr b="1" lang="pt-BR" sz="294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dispersores</a:t>
            </a:r>
            <a:r>
              <a:rPr b="1" lang="pt-BR" sz="294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: morcegos, primatas, pequenos mamíferos e aves da Mata Atlântica</a:t>
            </a:r>
            <a:endParaRPr b="1" sz="294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83250" y="3128508"/>
            <a:ext cx="2723950" cy="260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5851" y="3618525"/>
            <a:ext cx="2412949" cy="18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7">
            <a:alphaModFix/>
          </a:blip>
          <a:srcRect b="-24277" l="-28358" r="11753" t="7672"/>
          <a:stretch/>
        </p:blipFill>
        <p:spPr>
          <a:xfrm>
            <a:off x="6360156" y="-386021"/>
            <a:ext cx="2875675" cy="28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1" lang="pt-BR"/>
              <a:t>Grupo Guabiroba</a:t>
            </a:r>
            <a:endParaRPr b="1"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-180825" y="758700"/>
            <a:ext cx="8520600" cy="3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Arthur Setsuo Tahara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Francielson da Silva Barbosa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Paula Ribeiro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Pedro Henrique Reis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Thassiana Lacerda Coelho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700"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375" y="162850"/>
            <a:ext cx="4729925" cy="3600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7150050" y="3898950"/>
            <a:ext cx="20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Foto: Gustavo Giacon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0" y="902250"/>
            <a:ext cx="5048700" cy="3339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pt-BR" sz="2200">
                <a:solidFill>
                  <a:schemeClr val="dk1"/>
                </a:solidFill>
              </a:rPr>
              <a:t>Verificar se existe relação entre a ocorrência de animais dispersores de sementes e a capacidade regenerativa de áreas antropizadas da Mata Atlântica.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pt-BR" sz="2200">
                <a:solidFill>
                  <a:schemeClr val="dk1"/>
                </a:solidFill>
              </a:rPr>
              <a:t>Elaborar um mapa de potencial de regeneração.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 txBox="1"/>
          <p:nvPr>
            <p:ph type="title"/>
          </p:nvPr>
        </p:nvSpPr>
        <p:spPr>
          <a:xfrm>
            <a:off x="230925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820"/>
              <a:t>Objetivos</a:t>
            </a:r>
            <a:endParaRPr b="1" sz="2820"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525" y="2382680"/>
            <a:ext cx="3772475" cy="25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230925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820"/>
              <a:t>Data base</a:t>
            </a:r>
            <a:endParaRPr b="1" sz="2820"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311700" y="1703525"/>
            <a:ext cx="7280100" cy="28941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7826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  <a:highlight>
                  <a:srgbClr val="FFFFFF"/>
                </a:highlight>
              </a:rPr>
              <a:t>ATLANTIC MAMMALS: a data set of assemblages of medium- and large-sized mammals of the Atlantic Forest of South America;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9782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  <a:highlight>
                  <a:srgbClr val="FFFFFF"/>
                </a:highlight>
              </a:rPr>
              <a:t>ATLANTIC-PRIMATES: a dataset of communities and occurrences of primates in the Atlantic Forests of South America;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9782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  <a:highlight>
                  <a:srgbClr val="FFFFFF"/>
                </a:highlight>
              </a:rPr>
              <a:t>ATLANTIC SMALL-MAMMAL: a dataset of communities of rodents and marsupials of the Atlantic forests of South America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9782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  <a:highlight>
                  <a:srgbClr val="FFFFFF"/>
                </a:highlight>
              </a:rPr>
              <a:t>ATLANTIC BATS: a data set of bat communities from the Atlantic Forests of South America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9782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  <a:highlight>
                  <a:srgbClr val="FFFFFF"/>
                </a:highlight>
              </a:rPr>
              <a:t>ATLANTIC BIRDS: a data set of bird species from the Brazilian Atlantic Forest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7826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7826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7826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311700" y="707475"/>
            <a:ext cx="88323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7826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highlight>
                  <a:srgbClr val="FFFFFF"/>
                </a:highlight>
              </a:rPr>
              <a:t>ATLANTIC FRUGIVORY: a plant–frugivore interaction data set for the Atlantic Forest;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3" name="Google Shape;113;p16"/>
          <p:cNvSpPr/>
          <p:nvPr/>
        </p:nvSpPr>
        <p:spPr>
          <a:xfrm rot="5400000">
            <a:off x="3354770" y="1255601"/>
            <a:ext cx="526500" cy="330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9600000" dist="857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251" y="3905100"/>
            <a:ext cx="1712750" cy="9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0" y="1059175"/>
            <a:ext cx="7611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</a:rPr>
              <a:t>Resultados esperados:</a:t>
            </a:r>
            <a:endParaRPr sz="21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</a:rPr>
              <a:t>G</a:t>
            </a:r>
            <a:r>
              <a:rPr lang="pt-BR" sz="1800">
                <a:solidFill>
                  <a:schemeClr val="dk1"/>
                </a:solidFill>
              </a:rPr>
              <a:t>erar um mapa com as áreas de maior potencial de regeneração de forma passiva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-  Dispersores de frutos serão considerados como os principais responsáveis pelo reflorestamento;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</a:rPr>
              <a:t>Incentivar a  priorização dos  recursos com regeneração ativa em áreas que não possuem dispersores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925" y="0"/>
            <a:ext cx="2539075" cy="24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>
            <p:ph type="title"/>
          </p:nvPr>
        </p:nvSpPr>
        <p:spPr>
          <a:xfrm>
            <a:off x="230925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820"/>
              <a:t>Mapa de potencial de regeneração</a:t>
            </a:r>
            <a:endParaRPr b="1"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82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95316"/>
            <a:ext cx="2723948" cy="20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-45300" y="1847625"/>
            <a:ext cx="9189300" cy="108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4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OBRIGADO!</a:t>
            </a:r>
            <a:endParaRPr b="1" sz="294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4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dúvidas</a:t>
            </a:r>
            <a:r>
              <a:rPr b="1" lang="pt-BR" sz="294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e sugestões?!</a:t>
            </a:r>
            <a:endParaRPr b="1" sz="294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5">
            <a:alphaModFix/>
          </a:blip>
          <a:srcRect b="-24277" l="-28358" r="11753" t="7672"/>
          <a:stretch/>
        </p:blipFill>
        <p:spPr>
          <a:xfrm>
            <a:off x="6207756" y="-5021"/>
            <a:ext cx="2875675" cy="28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" y="2809975"/>
            <a:ext cx="2333524" cy="233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941224" y="3394725"/>
            <a:ext cx="3202776" cy="213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